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sldIdLst>
    <p:sldId id="260" r:id="rId2"/>
    <p:sldId id="266" r:id="rId3"/>
    <p:sldId id="268" r:id="rId4"/>
    <p:sldId id="267" r:id="rId5"/>
    <p:sldId id="272" r:id="rId6"/>
    <p:sldId id="275" r:id="rId7"/>
    <p:sldId id="271" r:id="rId8"/>
    <p:sldId id="270" r:id="rId9"/>
    <p:sldId id="273" r:id="rId10"/>
    <p:sldId id="274" r:id="rId11"/>
    <p:sldId id="269" r:id="rId12"/>
    <p:sldId id="276" r:id="rId13"/>
    <p:sldId id="259" r:id="rId14"/>
    <p:sldId id="277" r:id="rId15"/>
    <p:sldId id="278" r:id="rId16"/>
    <p:sldId id="261" r:id="rId17"/>
    <p:sldId id="282" r:id="rId18"/>
    <p:sldId id="262" r:id="rId19"/>
    <p:sldId id="283" r:id="rId20"/>
    <p:sldId id="263" r:id="rId21"/>
    <p:sldId id="280" r:id="rId22"/>
    <p:sldId id="264" r:id="rId23"/>
    <p:sldId id="279" r:id="rId24"/>
    <p:sldId id="265" r:id="rId25"/>
    <p:sldId id="281" r:id="rId26"/>
  </p:sldIdLst>
  <p:sldSz cx="12192000" cy="6858000"/>
  <p:notesSz cx="6858000" cy="91440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B895EB-4F11-4043-86F9-587D49BD216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419"/>
        </a:p>
      </dgm:t>
    </dgm:pt>
    <dgm:pt modelId="{377E1D19-C6F0-4572-AB94-BC9EDD16F0AE}">
      <dgm:prSet phldrT="[Text]" custT="1"/>
      <dgm:spPr/>
      <dgm:t>
        <a:bodyPr/>
        <a:lstStyle/>
        <a:p>
          <a:r>
            <a:rPr lang="es-419" sz="5400" dirty="0" smtClean="0"/>
            <a:t>Fuentes</a:t>
          </a:r>
          <a:endParaRPr lang="es-419" sz="5400" dirty="0"/>
        </a:p>
      </dgm:t>
    </dgm:pt>
    <dgm:pt modelId="{48086952-C220-43ED-AABE-43B7DC48B1B5}" type="parTrans" cxnId="{AE290868-9ABE-4264-ABAC-38ACBD3FCDF6}">
      <dgm:prSet/>
      <dgm:spPr/>
      <dgm:t>
        <a:bodyPr/>
        <a:lstStyle/>
        <a:p>
          <a:endParaRPr lang="es-419"/>
        </a:p>
      </dgm:t>
    </dgm:pt>
    <dgm:pt modelId="{3FB0E850-3FFC-424A-980A-FCD160096887}" type="sibTrans" cxnId="{AE290868-9ABE-4264-ABAC-38ACBD3FCDF6}">
      <dgm:prSet/>
      <dgm:spPr/>
      <dgm:t>
        <a:bodyPr/>
        <a:lstStyle/>
        <a:p>
          <a:endParaRPr lang="es-419"/>
        </a:p>
      </dgm:t>
    </dgm:pt>
    <dgm:pt modelId="{F167DD51-EFCA-4361-9E19-16298E5165D1}">
      <dgm:prSet phldrT="[Text]" custT="1"/>
      <dgm:spPr/>
      <dgm:t>
        <a:bodyPr/>
        <a:lstStyle/>
        <a:p>
          <a:r>
            <a:rPr lang="es-419" sz="5400" dirty="0" smtClean="0"/>
            <a:t>Campos</a:t>
          </a:r>
          <a:endParaRPr lang="es-419" sz="5400" dirty="0"/>
        </a:p>
      </dgm:t>
    </dgm:pt>
    <dgm:pt modelId="{4D953CFD-ADD5-47EA-B512-554A7508EB50}" type="parTrans" cxnId="{F0860084-CCD8-481A-98E0-B08E470AF810}">
      <dgm:prSet/>
      <dgm:spPr/>
      <dgm:t>
        <a:bodyPr/>
        <a:lstStyle/>
        <a:p>
          <a:endParaRPr lang="es-419"/>
        </a:p>
      </dgm:t>
    </dgm:pt>
    <dgm:pt modelId="{60D9BC12-9B41-42D2-813F-1029E778D493}" type="sibTrans" cxnId="{F0860084-CCD8-481A-98E0-B08E470AF810}">
      <dgm:prSet/>
      <dgm:spPr/>
      <dgm:t>
        <a:bodyPr/>
        <a:lstStyle/>
        <a:p>
          <a:endParaRPr lang="es-419"/>
        </a:p>
      </dgm:t>
    </dgm:pt>
    <dgm:pt modelId="{CD7255F6-8831-47E5-A479-7DEB66DCCE9A}">
      <dgm:prSet phldrT="[Text]" custT="1"/>
      <dgm:spPr/>
      <dgm:t>
        <a:bodyPr/>
        <a:lstStyle/>
        <a:p>
          <a:r>
            <a:rPr lang="es-419" sz="5400" dirty="0" smtClean="0"/>
            <a:t>Tipos de Datos </a:t>
          </a:r>
          <a:endParaRPr lang="es-419" sz="5400" dirty="0"/>
        </a:p>
      </dgm:t>
    </dgm:pt>
    <dgm:pt modelId="{CF426E2F-F548-4412-A517-EA78A491A3FD}" type="parTrans" cxnId="{78AB3167-D2C2-4B6E-A14D-3681B96980B7}">
      <dgm:prSet/>
      <dgm:spPr/>
      <dgm:t>
        <a:bodyPr/>
        <a:lstStyle/>
        <a:p>
          <a:endParaRPr lang="es-419"/>
        </a:p>
      </dgm:t>
    </dgm:pt>
    <dgm:pt modelId="{DAF5AE65-B054-41BB-8BCE-65D66D965F78}" type="sibTrans" cxnId="{78AB3167-D2C2-4B6E-A14D-3681B96980B7}">
      <dgm:prSet/>
      <dgm:spPr/>
      <dgm:t>
        <a:bodyPr/>
        <a:lstStyle/>
        <a:p>
          <a:endParaRPr lang="es-419"/>
        </a:p>
      </dgm:t>
    </dgm:pt>
    <dgm:pt modelId="{ED951839-51D9-4FC6-8E0F-CD2193F9F895}">
      <dgm:prSet phldrT="[Text]" custT="1"/>
      <dgm:spPr/>
      <dgm:t>
        <a:bodyPr/>
        <a:lstStyle/>
        <a:p>
          <a:r>
            <a:rPr lang="es-419" sz="5400" dirty="0" smtClean="0"/>
            <a:t>Relaciones</a:t>
          </a:r>
          <a:endParaRPr lang="es-419" sz="5400" dirty="0"/>
        </a:p>
      </dgm:t>
    </dgm:pt>
    <dgm:pt modelId="{D83ABB80-C238-4824-BD5D-83F1F9301E59}" type="parTrans" cxnId="{2A3696CD-AD4C-43F5-9FEC-03457E4DFDB6}">
      <dgm:prSet/>
      <dgm:spPr/>
      <dgm:t>
        <a:bodyPr/>
        <a:lstStyle/>
        <a:p>
          <a:endParaRPr lang="es-419"/>
        </a:p>
      </dgm:t>
    </dgm:pt>
    <dgm:pt modelId="{E65C790A-7A43-4750-AD60-95C541BCBE91}" type="sibTrans" cxnId="{2A3696CD-AD4C-43F5-9FEC-03457E4DFDB6}">
      <dgm:prSet/>
      <dgm:spPr/>
      <dgm:t>
        <a:bodyPr/>
        <a:lstStyle/>
        <a:p>
          <a:endParaRPr lang="es-419"/>
        </a:p>
      </dgm:t>
    </dgm:pt>
    <dgm:pt modelId="{6362DCBE-9CEB-465A-AC7C-D5A978FF686A}">
      <dgm:prSet phldrT="[Text]" custT="1"/>
      <dgm:spPr/>
      <dgm:t>
        <a:bodyPr/>
        <a:lstStyle/>
        <a:p>
          <a:r>
            <a:rPr lang="es-419" sz="5400" dirty="0" smtClean="0"/>
            <a:t>Limitaciones</a:t>
          </a:r>
          <a:endParaRPr lang="es-419" sz="5400" dirty="0"/>
        </a:p>
      </dgm:t>
    </dgm:pt>
    <dgm:pt modelId="{8421E8EB-7FF1-430C-96A6-C831DA9D6176}" type="parTrans" cxnId="{AAEA4C0C-18DF-4F35-9485-5A7258F8BBA1}">
      <dgm:prSet/>
      <dgm:spPr/>
      <dgm:t>
        <a:bodyPr/>
        <a:lstStyle/>
        <a:p>
          <a:endParaRPr lang="es-419"/>
        </a:p>
      </dgm:t>
    </dgm:pt>
    <dgm:pt modelId="{634BDE5B-1586-4B18-9845-460A8FDF5BC9}" type="sibTrans" cxnId="{AAEA4C0C-18DF-4F35-9485-5A7258F8BBA1}">
      <dgm:prSet/>
      <dgm:spPr/>
      <dgm:t>
        <a:bodyPr/>
        <a:lstStyle/>
        <a:p>
          <a:endParaRPr lang="es-419"/>
        </a:p>
      </dgm:t>
    </dgm:pt>
    <dgm:pt modelId="{9996DFE4-A310-46C6-A7F4-29448F0831AC}">
      <dgm:prSet phldrT="[Text]" custT="1"/>
      <dgm:spPr/>
      <dgm:t>
        <a:bodyPr/>
        <a:lstStyle/>
        <a:p>
          <a:r>
            <a:rPr lang="es-419" sz="4000" dirty="0" smtClean="0"/>
            <a:t>Otros</a:t>
          </a:r>
          <a:endParaRPr lang="es-419" sz="4000" dirty="0"/>
        </a:p>
      </dgm:t>
    </dgm:pt>
    <dgm:pt modelId="{F6A758A2-7D88-4D9F-91EE-9319915BBE45}" type="parTrans" cxnId="{2A8434C8-825C-437C-A43D-134B9072B00E}">
      <dgm:prSet/>
      <dgm:spPr/>
      <dgm:t>
        <a:bodyPr/>
        <a:lstStyle/>
        <a:p>
          <a:endParaRPr lang="es-419"/>
        </a:p>
      </dgm:t>
    </dgm:pt>
    <dgm:pt modelId="{D5754B56-7733-4DDE-8C84-477931ACF6D7}" type="sibTrans" cxnId="{2A8434C8-825C-437C-A43D-134B9072B00E}">
      <dgm:prSet/>
      <dgm:spPr/>
      <dgm:t>
        <a:bodyPr/>
        <a:lstStyle/>
        <a:p>
          <a:endParaRPr lang="es-419"/>
        </a:p>
      </dgm:t>
    </dgm:pt>
    <dgm:pt modelId="{BB129B83-D08A-4EE1-96D9-E0A869F36060}" type="pres">
      <dgm:prSet presAssocID="{B3B895EB-4F11-4043-86F9-587D49BD216D}" presName="diagram" presStyleCnt="0">
        <dgm:presLayoutVars>
          <dgm:dir/>
          <dgm:resizeHandles val="exact"/>
        </dgm:presLayoutVars>
      </dgm:prSet>
      <dgm:spPr/>
    </dgm:pt>
    <dgm:pt modelId="{25B88E3B-C7B1-4C98-A844-ED1C19FFE6D1}" type="pres">
      <dgm:prSet presAssocID="{377E1D19-C6F0-4572-AB94-BC9EDD16F0AE}" presName="node" presStyleLbl="node1" presStyleIdx="0" presStyleCnt="6" custScaleX="198752" custScaleY="170486">
        <dgm:presLayoutVars>
          <dgm:bulletEnabled val="1"/>
        </dgm:presLayoutVars>
      </dgm:prSet>
      <dgm:spPr/>
    </dgm:pt>
    <dgm:pt modelId="{5449E795-E5B6-4744-8E07-F872533924F4}" type="pres">
      <dgm:prSet presAssocID="{3FB0E850-3FFC-424A-980A-FCD160096887}" presName="sibTrans" presStyleCnt="0"/>
      <dgm:spPr/>
    </dgm:pt>
    <dgm:pt modelId="{E7709031-9C40-44B3-B7F5-B09EF7D3E5FE}" type="pres">
      <dgm:prSet presAssocID="{F167DD51-EFCA-4361-9E19-16298E5165D1}" presName="node" presStyleLbl="node1" presStyleIdx="1" presStyleCnt="6" custScaleX="195948" custScaleY="155464">
        <dgm:presLayoutVars>
          <dgm:bulletEnabled val="1"/>
        </dgm:presLayoutVars>
      </dgm:prSet>
      <dgm:spPr/>
    </dgm:pt>
    <dgm:pt modelId="{CBA81E79-9B07-4B84-8D3D-56443C6A1439}" type="pres">
      <dgm:prSet presAssocID="{60D9BC12-9B41-42D2-813F-1029E778D493}" presName="sibTrans" presStyleCnt="0"/>
      <dgm:spPr/>
    </dgm:pt>
    <dgm:pt modelId="{C55AA11A-8547-4D72-A012-77E8A7DAEE9D}" type="pres">
      <dgm:prSet presAssocID="{CD7255F6-8831-47E5-A479-7DEB66DCCE9A}" presName="node" presStyleLbl="node1" presStyleIdx="2" presStyleCnt="6" custScaleX="188210" custScaleY="157291">
        <dgm:presLayoutVars>
          <dgm:bulletEnabled val="1"/>
        </dgm:presLayoutVars>
      </dgm:prSet>
      <dgm:spPr/>
    </dgm:pt>
    <dgm:pt modelId="{E1947F12-4E08-402C-A46E-CC712355F05D}" type="pres">
      <dgm:prSet presAssocID="{DAF5AE65-B054-41BB-8BCE-65D66D965F78}" presName="sibTrans" presStyleCnt="0"/>
      <dgm:spPr/>
    </dgm:pt>
    <dgm:pt modelId="{49BB65C2-DF3B-48A4-B1D4-64C2BD5EB60A}" type="pres">
      <dgm:prSet presAssocID="{ED951839-51D9-4FC6-8E0F-CD2193F9F895}" presName="node" presStyleLbl="node1" presStyleIdx="3" presStyleCnt="6" custScaleX="265422">
        <dgm:presLayoutVars>
          <dgm:bulletEnabled val="1"/>
        </dgm:presLayoutVars>
      </dgm:prSet>
      <dgm:spPr/>
    </dgm:pt>
    <dgm:pt modelId="{83A05E27-B46C-4D7A-BDBC-21BC7B8F4239}" type="pres">
      <dgm:prSet presAssocID="{E65C790A-7A43-4750-AD60-95C541BCBE91}" presName="sibTrans" presStyleCnt="0"/>
      <dgm:spPr/>
    </dgm:pt>
    <dgm:pt modelId="{9FF68629-EB60-448A-9028-92EB674BCA8F}" type="pres">
      <dgm:prSet presAssocID="{6362DCBE-9CEB-465A-AC7C-D5A978FF686A}" presName="node" presStyleLbl="node1" presStyleIdx="4" presStyleCnt="6" custScaleX="334091" custScaleY="83972">
        <dgm:presLayoutVars>
          <dgm:bulletEnabled val="1"/>
        </dgm:presLayoutVars>
      </dgm:prSet>
      <dgm:spPr/>
      <dgm:t>
        <a:bodyPr/>
        <a:lstStyle/>
        <a:p>
          <a:endParaRPr lang="es-419"/>
        </a:p>
      </dgm:t>
    </dgm:pt>
    <dgm:pt modelId="{63FB6B51-9C0E-426E-A33F-F7BB15AE24A4}" type="pres">
      <dgm:prSet presAssocID="{634BDE5B-1586-4B18-9845-460A8FDF5BC9}" presName="sibTrans" presStyleCnt="0"/>
      <dgm:spPr/>
    </dgm:pt>
    <dgm:pt modelId="{EFF9150E-BCEE-4B8B-9034-72709D9CF6DB}" type="pres">
      <dgm:prSet presAssocID="{9996DFE4-A310-46C6-A7F4-29448F0831AC}" presName="node" presStyleLbl="node1" presStyleIdx="5" presStyleCnt="6">
        <dgm:presLayoutVars>
          <dgm:bulletEnabled val="1"/>
        </dgm:presLayoutVars>
      </dgm:prSet>
      <dgm:spPr/>
    </dgm:pt>
  </dgm:ptLst>
  <dgm:cxnLst>
    <dgm:cxn modelId="{2A3696CD-AD4C-43F5-9FEC-03457E4DFDB6}" srcId="{B3B895EB-4F11-4043-86F9-587D49BD216D}" destId="{ED951839-51D9-4FC6-8E0F-CD2193F9F895}" srcOrd="3" destOrd="0" parTransId="{D83ABB80-C238-4824-BD5D-83F1F9301E59}" sibTransId="{E65C790A-7A43-4750-AD60-95C541BCBE91}"/>
    <dgm:cxn modelId="{89F8C879-5475-45C0-8243-8F8B36161EC9}" type="presOf" srcId="{6362DCBE-9CEB-465A-AC7C-D5A978FF686A}" destId="{9FF68629-EB60-448A-9028-92EB674BCA8F}" srcOrd="0" destOrd="0" presId="urn:microsoft.com/office/officeart/2005/8/layout/default"/>
    <dgm:cxn modelId="{BFB40305-BFD0-41DC-A365-059A171BF9D5}" type="presOf" srcId="{CD7255F6-8831-47E5-A479-7DEB66DCCE9A}" destId="{C55AA11A-8547-4D72-A012-77E8A7DAEE9D}" srcOrd="0" destOrd="0" presId="urn:microsoft.com/office/officeart/2005/8/layout/default"/>
    <dgm:cxn modelId="{1597AAD7-C346-455A-ABFE-35F52DEF0D80}" type="presOf" srcId="{ED951839-51D9-4FC6-8E0F-CD2193F9F895}" destId="{49BB65C2-DF3B-48A4-B1D4-64C2BD5EB60A}" srcOrd="0" destOrd="0" presId="urn:microsoft.com/office/officeart/2005/8/layout/default"/>
    <dgm:cxn modelId="{AE290868-9ABE-4264-ABAC-38ACBD3FCDF6}" srcId="{B3B895EB-4F11-4043-86F9-587D49BD216D}" destId="{377E1D19-C6F0-4572-AB94-BC9EDD16F0AE}" srcOrd="0" destOrd="0" parTransId="{48086952-C220-43ED-AABE-43B7DC48B1B5}" sibTransId="{3FB0E850-3FFC-424A-980A-FCD160096887}"/>
    <dgm:cxn modelId="{6E9FFF84-BC37-48E7-9903-0A7EFD92231B}" type="presOf" srcId="{F167DD51-EFCA-4361-9E19-16298E5165D1}" destId="{E7709031-9C40-44B3-B7F5-B09EF7D3E5FE}" srcOrd="0" destOrd="0" presId="urn:microsoft.com/office/officeart/2005/8/layout/default"/>
    <dgm:cxn modelId="{7D93692D-F517-48E1-90C0-07A3D6C51FB8}" type="presOf" srcId="{B3B895EB-4F11-4043-86F9-587D49BD216D}" destId="{BB129B83-D08A-4EE1-96D9-E0A869F36060}" srcOrd="0" destOrd="0" presId="urn:microsoft.com/office/officeart/2005/8/layout/default"/>
    <dgm:cxn modelId="{CA61BFAF-5820-4154-99D9-53129982CDDC}" type="presOf" srcId="{377E1D19-C6F0-4572-AB94-BC9EDD16F0AE}" destId="{25B88E3B-C7B1-4C98-A844-ED1C19FFE6D1}" srcOrd="0" destOrd="0" presId="urn:microsoft.com/office/officeart/2005/8/layout/default"/>
    <dgm:cxn modelId="{78AB3167-D2C2-4B6E-A14D-3681B96980B7}" srcId="{B3B895EB-4F11-4043-86F9-587D49BD216D}" destId="{CD7255F6-8831-47E5-A479-7DEB66DCCE9A}" srcOrd="2" destOrd="0" parTransId="{CF426E2F-F548-4412-A517-EA78A491A3FD}" sibTransId="{DAF5AE65-B054-41BB-8BCE-65D66D965F78}"/>
    <dgm:cxn modelId="{2A8434C8-825C-437C-A43D-134B9072B00E}" srcId="{B3B895EB-4F11-4043-86F9-587D49BD216D}" destId="{9996DFE4-A310-46C6-A7F4-29448F0831AC}" srcOrd="5" destOrd="0" parTransId="{F6A758A2-7D88-4D9F-91EE-9319915BBE45}" sibTransId="{D5754B56-7733-4DDE-8C84-477931ACF6D7}"/>
    <dgm:cxn modelId="{368A8E98-56D3-4BA6-91AA-3F82FB5B62E9}" type="presOf" srcId="{9996DFE4-A310-46C6-A7F4-29448F0831AC}" destId="{EFF9150E-BCEE-4B8B-9034-72709D9CF6DB}" srcOrd="0" destOrd="0" presId="urn:microsoft.com/office/officeart/2005/8/layout/default"/>
    <dgm:cxn modelId="{AAEA4C0C-18DF-4F35-9485-5A7258F8BBA1}" srcId="{B3B895EB-4F11-4043-86F9-587D49BD216D}" destId="{6362DCBE-9CEB-465A-AC7C-D5A978FF686A}" srcOrd="4" destOrd="0" parTransId="{8421E8EB-7FF1-430C-96A6-C831DA9D6176}" sibTransId="{634BDE5B-1586-4B18-9845-460A8FDF5BC9}"/>
    <dgm:cxn modelId="{F0860084-CCD8-481A-98E0-B08E470AF810}" srcId="{B3B895EB-4F11-4043-86F9-587D49BD216D}" destId="{F167DD51-EFCA-4361-9E19-16298E5165D1}" srcOrd="1" destOrd="0" parTransId="{4D953CFD-ADD5-47EA-B512-554A7508EB50}" sibTransId="{60D9BC12-9B41-42D2-813F-1029E778D493}"/>
    <dgm:cxn modelId="{8E872EA2-0EFC-458A-8AD2-508390FFB0D3}" type="presParOf" srcId="{BB129B83-D08A-4EE1-96D9-E0A869F36060}" destId="{25B88E3B-C7B1-4C98-A844-ED1C19FFE6D1}" srcOrd="0" destOrd="0" presId="urn:microsoft.com/office/officeart/2005/8/layout/default"/>
    <dgm:cxn modelId="{6BA0C066-57ED-4AC9-A044-55CC94C91C21}" type="presParOf" srcId="{BB129B83-D08A-4EE1-96D9-E0A869F36060}" destId="{5449E795-E5B6-4744-8E07-F872533924F4}" srcOrd="1" destOrd="0" presId="urn:microsoft.com/office/officeart/2005/8/layout/default"/>
    <dgm:cxn modelId="{1BB0F6EB-9200-4F92-93DE-2EC6F0B5406A}" type="presParOf" srcId="{BB129B83-D08A-4EE1-96D9-E0A869F36060}" destId="{E7709031-9C40-44B3-B7F5-B09EF7D3E5FE}" srcOrd="2" destOrd="0" presId="urn:microsoft.com/office/officeart/2005/8/layout/default"/>
    <dgm:cxn modelId="{9F850034-41E8-4B10-B266-D042EEF6E226}" type="presParOf" srcId="{BB129B83-D08A-4EE1-96D9-E0A869F36060}" destId="{CBA81E79-9B07-4B84-8D3D-56443C6A1439}" srcOrd="3" destOrd="0" presId="urn:microsoft.com/office/officeart/2005/8/layout/default"/>
    <dgm:cxn modelId="{99ECB601-057B-4A4E-9EAC-8AC65682CB8E}" type="presParOf" srcId="{BB129B83-D08A-4EE1-96D9-E0A869F36060}" destId="{C55AA11A-8547-4D72-A012-77E8A7DAEE9D}" srcOrd="4" destOrd="0" presId="urn:microsoft.com/office/officeart/2005/8/layout/default"/>
    <dgm:cxn modelId="{038A7267-8E93-4319-ADFC-CBB9B0B86370}" type="presParOf" srcId="{BB129B83-D08A-4EE1-96D9-E0A869F36060}" destId="{E1947F12-4E08-402C-A46E-CC712355F05D}" srcOrd="5" destOrd="0" presId="urn:microsoft.com/office/officeart/2005/8/layout/default"/>
    <dgm:cxn modelId="{5055D389-B303-4B4D-AC58-CA59E8535854}" type="presParOf" srcId="{BB129B83-D08A-4EE1-96D9-E0A869F36060}" destId="{49BB65C2-DF3B-48A4-B1D4-64C2BD5EB60A}" srcOrd="6" destOrd="0" presId="urn:microsoft.com/office/officeart/2005/8/layout/default"/>
    <dgm:cxn modelId="{EBCB4EFC-4ADB-4AF7-AF16-229E49850CBB}" type="presParOf" srcId="{BB129B83-D08A-4EE1-96D9-E0A869F36060}" destId="{83A05E27-B46C-4D7A-BDBC-21BC7B8F4239}" srcOrd="7" destOrd="0" presId="urn:microsoft.com/office/officeart/2005/8/layout/default"/>
    <dgm:cxn modelId="{F28B8FA0-9C4B-433A-B29E-A789352716E7}" type="presParOf" srcId="{BB129B83-D08A-4EE1-96D9-E0A869F36060}" destId="{9FF68629-EB60-448A-9028-92EB674BCA8F}" srcOrd="8" destOrd="0" presId="urn:microsoft.com/office/officeart/2005/8/layout/default"/>
    <dgm:cxn modelId="{D3424D7A-584B-4E5A-891E-134A34F04F5A}" type="presParOf" srcId="{BB129B83-D08A-4EE1-96D9-E0A869F36060}" destId="{63FB6B51-9C0E-426E-A33F-F7BB15AE24A4}" srcOrd="9" destOrd="0" presId="urn:microsoft.com/office/officeart/2005/8/layout/default"/>
    <dgm:cxn modelId="{A699C090-6E8D-4C64-A2C5-3BB6A9C14F42}" type="presParOf" srcId="{BB129B83-D08A-4EE1-96D9-E0A869F36060}" destId="{EFF9150E-BCEE-4B8B-9034-72709D9CF6DB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581E00-DE5C-436F-A447-ABCBD9B4BBA1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419"/>
        </a:p>
      </dgm:t>
    </dgm:pt>
    <dgm:pt modelId="{A53692E1-8E9F-4CFC-9C5C-2F5056EBDBD7}">
      <dgm:prSet phldrT="[Text]"/>
      <dgm:spPr/>
      <dgm:t>
        <a:bodyPr/>
        <a:lstStyle/>
        <a:p>
          <a:r>
            <a:rPr lang="es-419" dirty="0" smtClean="0"/>
            <a:t>Caso de Uso</a:t>
          </a:r>
          <a:endParaRPr lang="es-419" dirty="0"/>
        </a:p>
      </dgm:t>
    </dgm:pt>
    <dgm:pt modelId="{B2D9B822-CD35-452E-9349-E7CAA01B2A26}" type="parTrans" cxnId="{3798EF6F-73A4-4278-B117-E0D16A47C0F9}">
      <dgm:prSet/>
      <dgm:spPr/>
      <dgm:t>
        <a:bodyPr/>
        <a:lstStyle/>
        <a:p>
          <a:endParaRPr lang="es-419"/>
        </a:p>
      </dgm:t>
    </dgm:pt>
    <dgm:pt modelId="{C5E64AA0-793A-4AD2-B4A8-80008C5E19BF}" type="sibTrans" cxnId="{3798EF6F-73A4-4278-B117-E0D16A47C0F9}">
      <dgm:prSet/>
      <dgm:spPr/>
      <dgm:t>
        <a:bodyPr/>
        <a:lstStyle/>
        <a:p>
          <a:endParaRPr lang="es-419"/>
        </a:p>
      </dgm:t>
    </dgm:pt>
    <dgm:pt modelId="{3A50D585-071F-4B01-BD6B-3ACFD0A96649}">
      <dgm:prSet phldrT="[Text]"/>
      <dgm:spPr/>
      <dgm:t>
        <a:bodyPr/>
        <a:lstStyle/>
        <a:p>
          <a:r>
            <a:rPr lang="es-419" dirty="0" smtClean="0"/>
            <a:t>Del Requerimiento</a:t>
          </a:r>
          <a:endParaRPr lang="es-419" dirty="0"/>
        </a:p>
      </dgm:t>
    </dgm:pt>
    <dgm:pt modelId="{DDFA194C-A49F-4DB4-8F9F-0B6C8AC4CC23}" type="parTrans" cxnId="{6AB7D2C8-3845-4FF4-BF02-3CB565351FF4}">
      <dgm:prSet/>
      <dgm:spPr/>
      <dgm:t>
        <a:bodyPr/>
        <a:lstStyle/>
        <a:p>
          <a:endParaRPr lang="es-419"/>
        </a:p>
      </dgm:t>
    </dgm:pt>
    <dgm:pt modelId="{FA4203B4-8E93-4304-8983-FECE7C03D38C}" type="sibTrans" cxnId="{6AB7D2C8-3845-4FF4-BF02-3CB565351FF4}">
      <dgm:prSet/>
      <dgm:spPr/>
      <dgm:t>
        <a:bodyPr/>
        <a:lstStyle/>
        <a:p>
          <a:endParaRPr lang="es-419"/>
        </a:p>
      </dgm:t>
    </dgm:pt>
    <dgm:pt modelId="{4D986376-5A61-4E37-8171-96D2C6EB517F}">
      <dgm:prSet phldrT="[Text]"/>
      <dgm:spPr/>
      <dgm:t>
        <a:bodyPr/>
        <a:lstStyle/>
        <a:p>
          <a:r>
            <a:rPr lang="es-419" dirty="0" smtClean="0"/>
            <a:t>Entrada y Salida</a:t>
          </a:r>
          <a:endParaRPr lang="es-419" dirty="0"/>
        </a:p>
      </dgm:t>
    </dgm:pt>
    <dgm:pt modelId="{C3522B70-941F-49E2-A221-C6900314D3DA}" type="parTrans" cxnId="{4A317651-EC06-42BB-AF5B-C2279CB6FC0F}">
      <dgm:prSet/>
      <dgm:spPr/>
      <dgm:t>
        <a:bodyPr/>
        <a:lstStyle/>
        <a:p>
          <a:endParaRPr lang="es-419"/>
        </a:p>
      </dgm:t>
    </dgm:pt>
    <dgm:pt modelId="{19811CBA-05EE-430A-8B35-050D2165C5CE}" type="sibTrans" cxnId="{4A317651-EC06-42BB-AF5B-C2279CB6FC0F}">
      <dgm:prSet/>
      <dgm:spPr/>
      <dgm:t>
        <a:bodyPr/>
        <a:lstStyle/>
        <a:p>
          <a:endParaRPr lang="es-419"/>
        </a:p>
      </dgm:t>
    </dgm:pt>
    <dgm:pt modelId="{4ACEF656-D796-4901-A939-7156CC08B4BD}">
      <dgm:prSet phldrT="[Text]"/>
      <dgm:spPr/>
      <dgm:t>
        <a:bodyPr/>
        <a:lstStyle/>
        <a:p>
          <a:r>
            <a:rPr lang="es-419" dirty="0" smtClean="0"/>
            <a:t>Diagrama</a:t>
          </a:r>
          <a:endParaRPr lang="es-419" dirty="0"/>
        </a:p>
      </dgm:t>
    </dgm:pt>
    <dgm:pt modelId="{708C203A-8F1E-4D05-B36D-DFA5385174DD}" type="parTrans" cxnId="{000A53E8-D241-4D8D-8D4C-AE8E377C05EF}">
      <dgm:prSet/>
      <dgm:spPr/>
      <dgm:t>
        <a:bodyPr/>
        <a:lstStyle/>
        <a:p>
          <a:endParaRPr lang="es-419"/>
        </a:p>
      </dgm:t>
    </dgm:pt>
    <dgm:pt modelId="{B041BACB-7C20-4053-9094-055EADFD81F3}" type="sibTrans" cxnId="{000A53E8-D241-4D8D-8D4C-AE8E377C05EF}">
      <dgm:prSet/>
      <dgm:spPr/>
      <dgm:t>
        <a:bodyPr/>
        <a:lstStyle/>
        <a:p>
          <a:endParaRPr lang="es-419"/>
        </a:p>
      </dgm:t>
    </dgm:pt>
    <dgm:pt modelId="{9AAC7225-2D7D-4E94-98C9-16E37D854403}">
      <dgm:prSet phldrT="[Text]"/>
      <dgm:spPr/>
      <dgm:t>
        <a:bodyPr/>
        <a:lstStyle/>
        <a:p>
          <a:r>
            <a:rPr lang="es-419" dirty="0" smtClean="0"/>
            <a:t>Diagrama de la Solución</a:t>
          </a:r>
          <a:endParaRPr lang="es-419" dirty="0"/>
        </a:p>
      </dgm:t>
    </dgm:pt>
    <dgm:pt modelId="{0FC9BCCD-41E4-47B5-92C6-737041C15EDB}" type="parTrans" cxnId="{2709E606-6991-4E1D-8679-E26B7BCE2422}">
      <dgm:prSet/>
      <dgm:spPr/>
      <dgm:t>
        <a:bodyPr/>
        <a:lstStyle/>
        <a:p>
          <a:endParaRPr lang="es-419"/>
        </a:p>
      </dgm:t>
    </dgm:pt>
    <dgm:pt modelId="{4DC66501-5D4B-4351-8B5B-75507F0CB9FD}" type="sibTrans" cxnId="{2709E606-6991-4E1D-8679-E26B7BCE2422}">
      <dgm:prSet/>
      <dgm:spPr/>
      <dgm:t>
        <a:bodyPr/>
        <a:lstStyle/>
        <a:p>
          <a:endParaRPr lang="es-419"/>
        </a:p>
      </dgm:t>
    </dgm:pt>
    <dgm:pt modelId="{7F9A5EC8-413C-4DA6-BDA0-2E1F40241424}">
      <dgm:prSet phldrT="[Text]"/>
      <dgm:spPr/>
      <dgm:t>
        <a:bodyPr/>
        <a:lstStyle/>
        <a:p>
          <a:r>
            <a:rPr lang="es-419" dirty="0" smtClean="0"/>
            <a:t>Macro y Detallado</a:t>
          </a:r>
          <a:endParaRPr lang="es-419" dirty="0"/>
        </a:p>
      </dgm:t>
    </dgm:pt>
    <dgm:pt modelId="{A86E6226-690D-4491-9906-AE862A1C8249}" type="parTrans" cxnId="{779B60B9-8C88-4228-A6FD-0827051569EC}">
      <dgm:prSet/>
      <dgm:spPr/>
      <dgm:t>
        <a:bodyPr/>
        <a:lstStyle/>
        <a:p>
          <a:endParaRPr lang="es-419"/>
        </a:p>
      </dgm:t>
    </dgm:pt>
    <dgm:pt modelId="{4AF67F9D-34DB-4FEE-9984-813306DC03A0}" type="sibTrans" cxnId="{779B60B9-8C88-4228-A6FD-0827051569EC}">
      <dgm:prSet/>
      <dgm:spPr/>
      <dgm:t>
        <a:bodyPr/>
        <a:lstStyle/>
        <a:p>
          <a:endParaRPr lang="es-419"/>
        </a:p>
      </dgm:t>
    </dgm:pt>
    <dgm:pt modelId="{3BEF1642-37C6-444E-A6CA-4CC9CAD443B6}" type="pres">
      <dgm:prSet presAssocID="{D6581E00-DE5C-436F-A447-ABCBD9B4BBA1}" presName="Name0" presStyleCnt="0">
        <dgm:presLayoutVars>
          <dgm:dir/>
          <dgm:animLvl val="lvl"/>
          <dgm:resizeHandles/>
        </dgm:presLayoutVars>
      </dgm:prSet>
      <dgm:spPr/>
    </dgm:pt>
    <dgm:pt modelId="{8882C45A-5FDE-45B9-ACD4-8FB147ED2DD3}" type="pres">
      <dgm:prSet presAssocID="{A53692E1-8E9F-4CFC-9C5C-2F5056EBDBD7}" presName="linNode" presStyleCnt="0"/>
      <dgm:spPr/>
    </dgm:pt>
    <dgm:pt modelId="{97C7F949-56D0-473E-80F4-C08616092B4E}" type="pres">
      <dgm:prSet presAssocID="{A53692E1-8E9F-4CFC-9C5C-2F5056EBDBD7}" presName="parentShp" presStyleLbl="node1" presStyleIdx="0" presStyleCnt="2">
        <dgm:presLayoutVars>
          <dgm:bulletEnabled val="1"/>
        </dgm:presLayoutVars>
      </dgm:prSet>
      <dgm:spPr/>
    </dgm:pt>
    <dgm:pt modelId="{D00F9E22-B5EA-4D8D-B5A7-500B7BDF8630}" type="pres">
      <dgm:prSet presAssocID="{A53692E1-8E9F-4CFC-9C5C-2F5056EBDBD7}" presName="childShp" presStyleLbl="b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419"/>
        </a:p>
      </dgm:t>
    </dgm:pt>
    <dgm:pt modelId="{961530D1-F2D3-46F3-9AF1-585B656CA5F1}" type="pres">
      <dgm:prSet presAssocID="{C5E64AA0-793A-4AD2-B4A8-80008C5E19BF}" presName="spacing" presStyleCnt="0"/>
      <dgm:spPr/>
    </dgm:pt>
    <dgm:pt modelId="{0550DF5D-DC7F-44A7-9C25-C3135335F843}" type="pres">
      <dgm:prSet presAssocID="{4ACEF656-D796-4901-A939-7156CC08B4BD}" presName="linNode" presStyleCnt="0"/>
      <dgm:spPr/>
    </dgm:pt>
    <dgm:pt modelId="{1815F178-AFAF-46BF-B566-4DB7CEB99DE4}" type="pres">
      <dgm:prSet presAssocID="{4ACEF656-D796-4901-A939-7156CC08B4BD}" presName="parentShp" presStyleLbl="node1" presStyleIdx="1" presStyleCnt="2">
        <dgm:presLayoutVars>
          <dgm:bulletEnabled val="1"/>
        </dgm:presLayoutVars>
      </dgm:prSet>
      <dgm:spPr/>
    </dgm:pt>
    <dgm:pt modelId="{4E54CA08-CA27-4F5C-8E8E-474BBC0871CC}" type="pres">
      <dgm:prSet presAssocID="{4ACEF656-D796-4901-A939-7156CC08B4BD}" presName="childShp" presStyleLbl="bgAccFollowNode1" presStyleIdx="1" presStyleCnt="2">
        <dgm:presLayoutVars>
          <dgm:bulletEnabled val="1"/>
        </dgm:presLayoutVars>
      </dgm:prSet>
      <dgm:spPr/>
    </dgm:pt>
  </dgm:ptLst>
  <dgm:cxnLst>
    <dgm:cxn modelId="{2709E606-6991-4E1D-8679-E26B7BCE2422}" srcId="{4ACEF656-D796-4901-A939-7156CC08B4BD}" destId="{9AAC7225-2D7D-4E94-98C9-16E37D854403}" srcOrd="0" destOrd="0" parTransId="{0FC9BCCD-41E4-47B5-92C6-737041C15EDB}" sibTransId="{4DC66501-5D4B-4351-8B5B-75507F0CB9FD}"/>
    <dgm:cxn modelId="{779B60B9-8C88-4228-A6FD-0827051569EC}" srcId="{4ACEF656-D796-4901-A939-7156CC08B4BD}" destId="{7F9A5EC8-413C-4DA6-BDA0-2E1F40241424}" srcOrd="1" destOrd="0" parTransId="{A86E6226-690D-4491-9906-AE862A1C8249}" sibTransId="{4AF67F9D-34DB-4FEE-9984-813306DC03A0}"/>
    <dgm:cxn modelId="{6AB7D2C8-3845-4FF4-BF02-3CB565351FF4}" srcId="{A53692E1-8E9F-4CFC-9C5C-2F5056EBDBD7}" destId="{3A50D585-071F-4B01-BD6B-3ACFD0A96649}" srcOrd="0" destOrd="0" parTransId="{DDFA194C-A49F-4DB4-8F9F-0B6C8AC4CC23}" sibTransId="{FA4203B4-8E93-4304-8983-FECE7C03D38C}"/>
    <dgm:cxn modelId="{4A317651-EC06-42BB-AF5B-C2279CB6FC0F}" srcId="{A53692E1-8E9F-4CFC-9C5C-2F5056EBDBD7}" destId="{4D986376-5A61-4E37-8171-96D2C6EB517F}" srcOrd="1" destOrd="0" parTransId="{C3522B70-941F-49E2-A221-C6900314D3DA}" sibTransId="{19811CBA-05EE-430A-8B35-050D2165C5CE}"/>
    <dgm:cxn modelId="{DC9C33D7-00E3-4B3F-9F97-0336F37D447E}" type="presOf" srcId="{7F9A5EC8-413C-4DA6-BDA0-2E1F40241424}" destId="{4E54CA08-CA27-4F5C-8E8E-474BBC0871CC}" srcOrd="0" destOrd="1" presId="urn:microsoft.com/office/officeart/2005/8/layout/vList6"/>
    <dgm:cxn modelId="{BC9AF12F-1EB9-4E8E-A90E-A7C71D114201}" type="presOf" srcId="{4ACEF656-D796-4901-A939-7156CC08B4BD}" destId="{1815F178-AFAF-46BF-B566-4DB7CEB99DE4}" srcOrd="0" destOrd="0" presId="urn:microsoft.com/office/officeart/2005/8/layout/vList6"/>
    <dgm:cxn modelId="{3798EF6F-73A4-4278-B117-E0D16A47C0F9}" srcId="{D6581E00-DE5C-436F-A447-ABCBD9B4BBA1}" destId="{A53692E1-8E9F-4CFC-9C5C-2F5056EBDBD7}" srcOrd="0" destOrd="0" parTransId="{B2D9B822-CD35-452E-9349-E7CAA01B2A26}" sibTransId="{C5E64AA0-793A-4AD2-B4A8-80008C5E19BF}"/>
    <dgm:cxn modelId="{229B2D14-2D06-446C-A268-4A382B1CEB66}" type="presOf" srcId="{3A50D585-071F-4B01-BD6B-3ACFD0A96649}" destId="{D00F9E22-B5EA-4D8D-B5A7-500B7BDF8630}" srcOrd="0" destOrd="0" presId="urn:microsoft.com/office/officeart/2005/8/layout/vList6"/>
    <dgm:cxn modelId="{000A53E8-D241-4D8D-8D4C-AE8E377C05EF}" srcId="{D6581E00-DE5C-436F-A447-ABCBD9B4BBA1}" destId="{4ACEF656-D796-4901-A939-7156CC08B4BD}" srcOrd="1" destOrd="0" parTransId="{708C203A-8F1E-4D05-B36D-DFA5385174DD}" sibTransId="{B041BACB-7C20-4053-9094-055EADFD81F3}"/>
    <dgm:cxn modelId="{E1A96840-02D5-46EF-8C0C-BABDCAF4C8F8}" type="presOf" srcId="{9AAC7225-2D7D-4E94-98C9-16E37D854403}" destId="{4E54CA08-CA27-4F5C-8E8E-474BBC0871CC}" srcOrd="0" destOrd="0" presId="urn:microsoft.com/office/officeart/2005/8/layout/vList6"/>
    <dgm:cxn modelId="{A81225FA-10C7-426B-9332-8AE3A3FE62EF}" type="presOf" srcId="{D6581E00-DE5C-436F-A447-ABCBD9B4BBA1}" destId="{3BEF1642-37C6-444E-A6CA-4CC9CAD443B6}" srcOrd="0" destOrd="0" presId="urn:microsoft.com/office/officeart/2005/8/layout/vList6"/>
    <dgm:cxn modelId="{EA746AE3-9326-46A1-B174-BD486697CBDB}" type="presOf" srcId="{A53692E1-8E9F-4CFC-9C5C-2F5056EBDBD7}" destId="{97C7F949-56D0-473E-80F4-C08616092B4E}" srcOrd="0" destOrd="0" presId="urn:microsoft.com/office/officeart/2005/8/layout/vList6"/>
    <dgm:cxn modelId="{B2077472-8C22-483C-83CD-7EAC5FBCF5D0}" type="presOf" srcId="{4D986376-5A61-4E37-8171-96D2C6EB517F}" destId="{D00F9E22-B5EA-4D8D-B5A7-500B7BDF8630}" srcOrd="0" destOrd="1" presId="urn:microsoft.com/office/officeart/2005/8/layout/vList6"/>
    <dgm:cxn modelId="{73E9FFFD-6C22-48DE-9EAB-00F545E8D4A4}" type="presParOf" srcId="{3BEF1642-37C6-444E-A6CA-4CC9CAD443B6}" destId="{8882C45A-5FDE-45B9-ACD4-8FB147ED2DD3}" srcOrd="0" destOrd="0" presId="urn:microsoft.com/office/officeart/2005/8/layout/vList6"/>
    <dgm:cxn modelId="{1A454442-9AA3-4DA7-A5DC-0C57B491E1FC}" type="presParOf" srcId="{8882C45A-5FDE-45B9-ACD4-8FB147ED2DD3}" destId="{97C7F949-56D0-473E-80F4-C08616092B4E}" srcOrd="0" destOrd="0" presId="urn:microsoft.com/office/officeart/2005/8/layout/vList6"/>
    <dgm:cxn modelId="{B184A150-4BE9-468A-93DD-CCDB6BF4F701}" type="presParOf" srcId="{8882C45A-5FDE-45B9-ACD4-8FB147ED2DD3}" destId="{D00F9E22-B5EA-4D8D-B5A7-500B7BDF8630}" srcOrd="1" destOrd="0" presId="urn:microsoft.com/office/officeart/2005/8/layout/vList6"/>
    <dgm:cxn modelId="{5CDEBBB5-5094-4634-BD22-1F4B72086CBC}" type="presParOf" srcId="{3BEF1642-37C6-444E-A6CA-4CC9CAD443B6}" destId="{961530D1-F2D3-46F3-9AF1-585B656CA5F1}" srcOrd="1" destOrd="0" presId="urn:microsoft.com/office/officeart/2005/8/layout/vList6"/>
    <dgm:cxn modelId="{8BECB696-CC48-418F-A878-9729E45DF3EC}" type="presParOf" srcId="{3BEF1642-37C6-444E-A6CA-4CC9CAD443B6}" destId="{0550DF5D-DC7F-44A7-9C25-C3135335F843}" srcOrd="2" destOrd="0" presId="urn:microsoft.com/office/officeart/2005/8/layout/vList6"/>
    <dgm:cxn modelId="{961A184B-4564-48F8-8E35-DE53155E4FA0}" type="presParOf" srcId="{0550DF5D-DC7F-44A7-9C25-C3135335F843}" destId="{1815F178-AFAF-46BF-B566-4DB7CEB99DE4}" srcOrd="0" destOrd="0" presId="urn:microsoft.com/office/officeart/2005/8/layout/vList6"/>
    <dgm:cxn modelId="{A0391194-CA83-4A75-89C5-CEB0410C01D9}" type="presParOf" srcId="{0550DF5D-DC7F-44A7-9C25-C3135335F843}" destId="{4E54CA08-CA27-4F5C-8E8E-474BBC0871C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86675AE-B0F0-42B2-AF1C-D952EBBE0A94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419"/>
        </a:p>
      </dgm:t>
    </dgm:pt>
    <dgm:pt modelId="{19627E82-774D-4B9D-8242-00E9115EAF72}">
      <dgm:prSet phldrT="[Text]"/>
      <dgm:spPr/>
      <dgm:t>
        <a:bodyPr/>
        <a:lstStyle/>
        <a:p>
          <a:r>
            <a:rPr lang="es-419" dirty="0" err="1" smtClean="0"/>
            <a:t>Testing</a:t>
          </a:r>
          <a:endParaRPr lang="es-419" dirty="0"/>
        </a:p>
      </dgm:t>
    </dgm:pt>
    <dgm:pt modelId="{C0985157-3FE5-4A86-9235-DC776491FD76}" type="parTrans" cxnId="{8BFC0896-294D-4448-9099-504889063BC0}">
      <dgm:prSet/>
      <dgm:spPr/>
      <dgm:t>
        <a:bodyPr/>
        <a:lstStyle/>
        <a:p>
          <a:endParaRPr lang="es-419"/>
        </a:p>
      </dgm:t>
    </dgm:pt>
    <dgm:pt modelId="{F10E6890-EB2C-4950-A093-D85EB55EAEBA}" type="sibTrans" cxnId="{8BFC0896-294D-4448-9099-504889063BC0}">
      <dgm:prSet/>
      <dgm:spPr/>
      <dgm:t>
        <a:bodyPr/>
        <a:lstStyle/>
        <a:p>
          <a:endParaRPr lang="es-419"/>
        </a:p>
      </dgm:t>
    </dgm:pt>
    <dgm:pt modelId="{41310BE3-F432-4BDA-929E-807B24B7F0B2}">
      <dgm:prSet phldrT="[Text]"/>
      <dgm:spPr/>
      <dgm:t>
        <a:bodyPr/>
        <a:lstStyle/>
        <a:p>
          <a:r>
            <a:rPr lang="es-419" dirty="0" err="1" smtClean="0"/>
            <a:t>Preprod</a:t>
          </a:r>
          <a:endParaRPr lang="es-419" dirty="0"/>
        </a:p>
      </dgm:t>
    </dgm:pt>
    <dgm:pt modelId="{34B6231B-61AE-4845-B8EC-EAFE88A5DD79}" type="parTrans" cxnId="{6FC2F47A-60A9-4F54-A03A-CD17FF7D9B92}">
      <dgm:prSet/>
      <dgm:spPr/>
      <dgm:t>
        <a:bodyPr/>
        <a:lstStyle/>
        <a:p>
          <a:endParaRPr lang="es-419"/>
        </a:p>
      </dgm:t>
    </dgm:pt>
    <dgm:pt modelId="{5C3F2387-9855-4EC0-8731-9FA3311B8FF7}" type="sibTrans" cxnId="{6FC2F47A-60A9-4F54-A03A-CD17FF7D9B92}">
      <dgm:prSet/>
      <dgm:spPr/>
      <dgm:t>
        <a:bodyPr/>
        <a:lstStyle/>
        <a:p>
          <a:endParaRPr lang="es-419"/>
        </a:p>
      </dgm:t>
    </dgm:pt>
    <dgm:pt modelId="{79FEAC93-3345-4BBA-8652-C40ECC2FB1F1}">
      <dgm:prSet phldrT="[Text]"/>
      <dgm:spPr/>
      <dgm:t>
        <a:bodyPr/>
        <a:lstStyle/>
        <a:p>
          <a:r>
            <a:rPr lang="es-419" dirty="0" err="1" smtClean="0"/>
            <a:t>Prod</a:t>
          </a:r>
          <a:endParaRPr lang="es-419" dirty="0"/>
        </a:p>
      </dgm:t>
    </dgm:pt>
    <dgm:pt modelId="{DA48A622-22D4-4FC4-94E6-27ACA4FCC23D}" type="parTrans" cxnId="{6C31A92F-CD82-43DF-A8C1-16E91FBF66C2}">
      <dgm:prSet/>
      <dgm:spPr/>
      <dgm:t>
        <a:bodyPr/>
        <a:lstStyle/>
        <a:p>
          <a:endParaRPr lang="es-419"/>
        </a:p>
      </dgm:t>
    </dgm:pt>
    <dgm:pt modelId="{24E3ACDC-E0DF-4C47-9B3E-D075D95A4509}" type="sibTrans" cxnId="{6C31A92F-CD82-43DF-A8C1-16E91FBF66C2}">
      <dgm:prSet/>
      <dgm:spPr/>
      <dgm:t>
        <a:bodyPr/>
        <a:lstStyle/>
        <a:p>
          <a:endParaRPr lang="es-419"/>
        </a:p>
      </dgm:t>
    </dgm:pt>
    <dgm:pt modelId="{10281519-15D2-4620-8B2C-41868443F1CE}" type="pres">
      <dgm:prSet presAssocID="{686675AE-B0F0-42B2-AF1C-D952EBBE0A94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s-419"/>
        </a:p>
      </dgm:t>
    </dgm:pt>
    <dgm:pt modelId="{8D724113-C579-425C-8E61-A0DCE5BC2D27}" type="pres">
      <dgm:prSet presAssocID="{686675AE-B0F0-42B2-AF1C-D952EBBE0A94}" presName="dummyMaxCanvas" presStyleCnt="0">
        <dgm:presLayoutVars/>
      </dgm:prSet>
      <dgm:spPr/>
    </dgm:pt>
    <dgm:pt modelId="{B5DF29AE-9DFD-4676-80EA-8576A2171EBB}" type="pres">
      <dgm:prSet presAssocID="{686675AE-B0F0-42B2-AF1C-D952EBBE0A94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419"/>
        </a:p>
      </dgm:t>
    </dgm:pt>
    <dgm:pt modelId="{7FC856E8-D0D5-47C5-93E8-385F3B4CAF87}" type="pres">
      <dgm:prSet presAssocID="{686675AE-B0F0-42B2-AF1C-D952EBBE0A94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419"/>
        </a:p>
      </dgm:t>
    </dgm:pt>
    <dgm:pt modelId="{D9029FC1-814B-4593-ADCE-76D078C8CEF6}" type="pres">
      <dgm:prSet presAssocID="{686675AE-B0F0-42B2-AF1C-D952EBBE0A94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419"/>
        </a:p>
      </dgm:t>
    </dgm:pt>
    <dgm:pt modelId="{FA833E00-AD81-4498-847F-E6EA16573100}" type="pres">
      <dgm:prSet presAssocID="{686675AE-B0F0-42B2-AF1C-D952EBBE0A94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419"/>
        </a:p>
      </dgm:t>
    </dgm:pt>
    <dgm:pt modelId="{0FFDFD92-7D49-4FD0-9104-82A22D3B65D1}" type="pres">
      <dgm:prSet presAssocID="{686675AE-B0F0-42B2-AF1C-D952EBBE0A94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419"/>
        </a:p>
      </dgm:t>
    </dgm:pt>
    <dgm:pt modelId="{99C7ED1C-EA63-4356-BAFD-8AEBE8A5648A}" type="pres">
      <dgm:prSet presAssocID="{686675AE-B0F0-42B2-AF1C-D952EBBE0A94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419"/>
        </a:p>
      </dgm:t>
    </dgm:pt>
    <dgm:pt modelId="{9373C31C-2B76-4660-A8D3-46A33C539F04}" type="pres">
      <dgm:prSet presAssocID="{686675AE-B0F0-42B2-AF1C-D952EBBE0A94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419"/>
        </a:p>
      </dgm:t>
    </dgm:pt>
    <dgm:pt modelId="{ACB085DE-B534-4AB4-AAC7-339DE9B168F3}" type="pres">
      <dgm:prSet presAssocID="{686675AE-B0F0-42B2-AF1C-D952EBBE0A94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419"/>
        </a:p>
      </dgm:t>
    </dgm:pt>
  </dgm:ptLst>
  <dgm:cxnLst>
    <dgm:cxn modelId="{62803653-658C-42EA-B376-1AF09F2C72A1}" type="presOf" srcId="{F10E6890-EB2C-4950-A093-D85EB55EAEBA}" destId="{FA833E00-AD81-4498-847F-E6EA16573100}" srcOrd="0" destOrd="0" presId="urn:microsoft.com/office/officeart/2005/8/layout/vProcess5"/>
    <dgm:cxn modelId="{3047084E-0E1F-4DA9-9359-2A8272770E95}" type="presOf" srcId="{79FEAC93-3345-4BBA-8652-C40ECC2FB1F1}" destId="{ACB085DE-B534-4AB4-AAC7-339DE9B168F3}" srcOrd="1" destOrd="0" presId="urn:microsoft.com/office/officeart/2005/8/layout/vProcess5"/>
    <dgm:cxn modelId="{8D94BBC1-0BB9-4F16-A3A9-0FEEEE7F3A3F}" type="presOf" srcId="{19627E82-774D-4B9D-8242-00E9115EAF72}" destId="{B5DF29AE-9DFD-4676-80EA-8576A2171EBB}" srcOrd="0" destOrd="0" presId="urn:microsoft.com/office/officeart/2005/8/layout/vProcess5"/>
    <dgm:cxn modelId="{8609F582-59EA-4E3E-9380-6403FE47E199}" type="presOf" srcId="{686675AE-B0F0-42B2-AF1C-D952EBBE0A94}" destId="{10281519-15D2-4620-8B2C-41868443F1CE}" srcOrd="0" destOrd="0" presId="urn:microsoft.com/office/officeart/2005/8/layout/vProcess5"/>
    <dgm:cxn modelId="{F6D8A149-8C79-4367-B7AE-417DE4C517A5}" type="presOf" srcId="{41310BE3-F432-4BDA-929E-807B24B7F0B2}" destId="{7FC856E8-D0D5-47C5-93E8-385F3B4CAF87}" srcOrd="0" destOrd="0" presId="urn:microsoft.com/office/officeart/2005/8/layout/vProcess5"/>
    <dgm:cxn modelId="{BBF315F7-0B12-45F4-90CF-DE930AD3D91C}" type="presOf" srcId="{41310BE3-F432-4BDA-929E-807B24B7F0B2}" destId="{9373C31C-2B76-4660-A8D3-46A33C539F04}" srcOrd="1" destOrd="0" presId="urn:microsoft.com/office/officeart/2005/8/layout/vProcess5"/>
    <dgm:cxn modelId="{FBD2C224-96B6-4AED-B9E7-1B4E62400D6E}" type="presOf" srcId="{79FEAC93-3345-4BBA-8652-C40ECC2FB1F1}" destId="{D9029FC1-814B-4593-ADCE-76D078C8CEF6}" srcOrd="0" destOrd="0" presId="urn:microsoft.com/office/officeart/2005/8/layout/vProcess5"/>
    <dgm:cxn modelId="{6C31A92F-CD82-43DF-A8C1-16E91FBF66C2}" srcId="{686675AE-B0F0-42B2-AF1C-D952EBBE0A94}" destId="{79FEAC93-3345-4BBA-8652-C40ECC2FB1F1}" srcOrd="2" destOrd="0" parTransId="{DA48A622-22D4-4FC4-94E6-27ACA4FCC23D}" sibTransId="{24E3ACDC-E0DF-4C47-9B3E-D075D95A4509}"/>
    <dgm:cxn modelId="{8BFC0896-294D-4448-9099-504889063BC0}" srcId="{686675AE-B0F0-42B2-AF1C-D952EBBE0A94}" destId="{19627E82-774D-4B9D-8242-00E9115EAF72}" srcOrd="0" destOrd="0" parTransId="{C0985157-3FE5-4A86-9235-DC776491FD76}" sibTransId="{F10E6890-EB2C-4950-A093-D85EB55EAEBA}"/>
    <dgm:cxn modelId="{E4F64A24-8298-4E8A-A0CA-8BD4B15B9AA7}" type="presOf" srcId="{5C3F2387-9855-4EC0-8731-9FA3311B8FF7}" destId="{0FFDFD92-7D49-4FD0-9104-82A22D3B65D1}" srcOrd="0" destOrd="0" presId="urn:microsoft.com/office/officeart/2005/8/layout/vProcess5"/>
    <dgm:cxn modelId="{6FC2F47A-60A9-4F54-A03A-CD17FF7D9B92}" srcId="{686675AE-B0F0-42B2-AF1C-D952EBBE0A94}" destId="{41310BE3-F432-4BDA-929E-807B24B7F0B2}" srcOrd="1" destOrd="0" parTransId="{34B6231B-61AE-4845-B8EC-EAFE88A5DD79}" sibTransId="{5C3F2387-9855-4EC0-8731-9FA3311B8FF7}"/>
    <dgm:cxn modelId="{C458EFBA-D146-4D56-87D9-6000F8387307}" type="presOf" srcId="{19627E82-774D-4B9D-8242-00E9115EAF72}" destId="{99C7ED1C-EA63-4356-BAFD-8AEBE8A5648A}" srcOrd="1" destOrd="0" presId="urn:microsoft.com/office/officeart/2005/8/layout/vProcess5"/>
    <dgm:cxn modelId="{C2701E83-6458-429F-B283-45E674FDD141}" type="presParOf" srcId="{10281519-15D2-4620-8B2C-41868443F1CE}" destId="{8D724113-C579-425C-8E61-A0DCE5BC2D27}" srcOrd="0" destOrd="0" presId="urn:microsoft.com/office/officeart/2005/8/layout/vProcess5"/>
    <dgm:cxn modelId="{3A71B472-6877-45CF-B9F5-4A95E4FF18FC}" type="presParOf" srcId="{10281519-15D2-4620-8B2C-41868443F1CE}" destId="{B5DF29AE-9DFD-4676-80EA-8576A2171EBB}" srcOrd="1" destOrd="0" presId="urn:microsoft.com/office/officeart/2005/8/layout/vProcess5"/>
    <dgm:cxn modelId="{2DC94AA1-3544-4F6D-B08B-D4345B8FF67D}" type="presParOf" srcId="{10281519-15D2-4620-8B2C-41868443F1CE}" destId="{7FC856E8-D0D5-47C5-93E8-385F3B4CAF87}" srcOrd="2" destOrd="0" presId="urn:microsoft.com/office/officeart/2005/8/layout/vProcess5"/>
    <dgm:cxn modelId="{AE29BBF1-8707-40D0-9D23-297549F8E2C9}" type="presParOf" srcId="{10281519-15D2-4620-8B2C-41868443F1CE}" destId="{D9029FC1-814B-4593-ADCE-76D078C8CEF6}" srcOrd="3" destOrd="0" presId="urn:microsoft.com/office/officeart/2005/8/layout/vProcess5"/>
    <dgm:cxn modelId="{B58DE8D7-6214-434D-B9DC-2A39DBEC630E}" type="presParOf" srcId="{10281519-15D2-4620-8B2C-41868443F1CE}" destId="{FA833E00-AD81-4498-847F-E6EA16573100}" srcOrd="4" destOrd="0" presId="urn:microsoft.com/office/officeart/2005/8/layout/vProcess5"/>
    <dgm:cxn modelId="{02AFF20D-7449-458C-9B11-996CD724D878}" type="presParOf" srcId="{10281519-15D2-4620-8B2C-41868443F1CE}" destId="{0FFDFD92-7D49-4FD0-9104-82A22D3B65D1}" srcOrd="5" destOrd="0" presId="urn:microsoft.com/office/officeart/2005/8/layout/vProcess5"/>
    <dgm:cxn modelId="{EBD0EB1C-B5DF-4967-A8C5-DC9684CAA22D}" type="presParOf" srcId="{10281519-15D2-4620-8B2C-41868443F1CE}" destId="{99C7ED1C-EA63-4356-BAFD-8AEBE8A5648A}" srcOrd="6" destOrd="0" presId="urn:microsoft.com/office/officeart/2005/8/layout/vProcess5"/>
    <dgm:cxn modelId="{4FA0E9DD-03F8-4F16-AA77-AFFF448ED88B}" type="presParOf" srcId="{10281519-15D2-4620-8B2C-41868443F1CE}" destId="{9373C31C-2B76-4660-A8D3-46A33C539F04}" srcOrd="7" destOrd="0" presId="urn:microsoft.com/office/officeart/2005/8/layout/vProcess5"/>
    <dgm:cxn modelId="{BCA95422-F010-4952-81A6-23609F4878DE}" type="presParOf" srcId="{10281519-15D2-4620-8B2C-41868443F1CE}" destId="{ACB085DE-B534-4AB4-AAC7-339DE9B168F3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B88E3B-C7B1-4C98-A844-ED1C19FFE6D1}">
      <dsp:nvSpPr>
        <dsp:cNvPr id="0" name=""/>
        <dsp:cNvSpPr/>
      </dsp:nvSpPr>
      <dsp:spPr>
        <a:xfrm>
          <a:off x="731232" y="649109"/>
          <a:ext cx="3273507" cy="16847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419" sz="5400" kern="1200" dirty="0" smtClean="0"/>
            <a:t>Fuentes</a:t>
          </a:r>
          <a:endParaRPr lang="es-419" sz="5400" kern="1200" dirty="0"/>
        </a:p>
      </dsp:txBody>
      <dsp:txXfrm>
        <a:off x="731232" y="649109"/>
        <a:ext cx="3273507" cy="1684774"/>
      </dsp:txXfrm>
    </dsp:sp>
    <dsp:sp modelId="{E7709031-9C40-44B3-B7F5-B09EF7D3E5FE}">
      <dsp:nvSpPr>
        <dsp:cNvPr id="0" name=""/>
        <dsp:cNvSpPr/>
      </dsp:nvSpPr>
      <dsp:spPr>
        <a:xfrm>
          <a:off x="4169442" y="723334"/>
          <a:ext cx="3227324" cy="15363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419" sz="5400" kern="1200" dirty="0" smtClean="0"/>
            <a:t>Campos</a:t>
          </a:r>
          <a:endParaRPr lang="es-419" sz="5400" kern="1200" dirty="0"/>
        </a:p>
      </dsp:txBody>
      <dsp:txXfrm>
        <a:off x="4169442" y="723334"/>
        <a:ext cx="3227324" cy="1536324"/>
      </dsp:txXfrm>
    </dsp:sp>
    <dsp:sp modelId="{C55AA11A-8547-4D72-A012-77E8A7DAEE9D}">
      <dsp:nvSpPr>
        <dsp:cNvPr id="0" name=""/>
        <dsp:cNvSpPr/>
      </dsp:nvSpPr>
      <dsp:spPr>
        <a:xfrm>
          <a:off x="245918" y="2498587"/>
          <a:ext cx="3099877" cy="15543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419" sz="5400" kern="1200" dirty="0" smtClean="0"/>
            <a:t>Tipos de Datos </a:t>
          </a:r>
          <a:endParaRPr lang="es-419" sz="5400" kern="1200" dirty="0"/>
        </a:p>
      </dsp:txBody>
      <dsp:txXfrm>
        <a:off x="245918" y="2498587"/>
        <a:ext cx="3099877" cy="1554379"/>
      </dsp:txXfrm>
    </dsp:sp>
    <dsp:sp modelId="{49BB65C2-DF3B-48A4-B1D4-64C2BD5EB60A}">
      <dsp:nvSpPr>
        <dsp:cNvPr id="0" name=""/>
        <dsp:cNvSpPr/>
      </dsp:nvSpPr>
      <dsp:spPr>
        <a:xfrm>
          <a:off x="3510498" y="2781667"/>
          <a:ext cx="4371583" cy="9882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419" sz="5400" kern="1200" dirty="0" smtClean="0"/>
            <a:t>Relaciones</a:t>
          </a:r>
          <a:endParaRPr lang="es-419" sz="5400" kern="1200" dirty="0"/>
        </a:p>
      </dsp:txBody>
      <dsp:txXfrm>
        <a:off x="3510498" y="2781667"/>
        <a:ext cx="4371583" cy="988218"/>
      </dsp:txXfrm>
    </dsp:sp>
    <dsp:sp modelId="{9FF68629-EB60-448A-9028-92EB674BCA8F}">
      <dsp:nvSpPr>
        <dsp:cNvPr id="0" name=""/>
        <dsp:cNvSpPr/>
      </dsp:nvSpPr>
      <dsp:spPr>
        <a:xfrm>
          <a:off x="406841" y="4296865"/>
          <a:ext cx="5502583" cy="8298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419" sz="5400" kern="1200" dirty="0" smtClean="0"/>
            <a:t>Limitaciones</a:t>
          </a:r>
          <a:endParaRPr lang="es-419" sz="5400" kern="1200" dirty="0"/>
        </a:p>
      </dsp:txBody>
      <dsp:txXfrm>
        <a:off x="406841" y="4296865"/>
        <a:ext cx="5502583" cy="829827"/>
      </dsp:txXfrm>
    </dsp:sp>
    <dsp:sp modelId="{EFF9150E-BCEE-4B8B-9034-72709D9CF6DB}">
      <dsp:nvSpPr>
        <dsp:cNvPr id="0" name=""/>
        <dsp:cNvSpPr/>
      </dsp:nvSpPr>
      <dsp:spPr>
        <a:xfrm>
          <a:off x="6074127" y="4217669"/>
          <a:ext cx="1647031" cy="9882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419" sz="4000" kern="1200" dirty="0" smtClean="0"/>
            <a:t>Otros</a:t>
          </a:r>
          <a:endParaRPr lang="es-419" sz="4000" kern="1200" dirty="0"/>
        </a:p>
      </dsp:txBody>
      <dsp:txXfrm>
        <a:off x="6074127" y="4217669"/>
        <a:ext cx="1647031" cy="9882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0F9E22-B5EA-4D8D-B5A7-500B7BDF8630}">
      <dsp:nvSpPr>
        <dsp:cNvPr id="0" name=""/>
        <dsp:cNvSpPr/>
      </dsp:nvSpPr>
      <dsp:spPr>
        <a:xfrm>
          <a:off x="3251199" y="661"/>
          <a:ext cx="4876800" cy="2579687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3500" kern="1200" dirty="0" smtClean="0"/>
            <a:t>Del Requerimiento</a:t>
          </a:r>
          <a:endParaRPr lang="es-419" sz="3500" kern="1200" dirty="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3500" kern="1200" dirty="0" smtClean="0"/>
            <a:t>Entrada y Salida</a:t>
          </a:r>
          <a:endParaRPr lang="es-419" sz="3500" kern="1200" dirty="0"/>
        </a:p>
      </dsp:txBody>
      <dsp:txXfrm>
        <a:off x="3251199" y="323122"/>
        <a:ext cx="3909417" cy="1934765"/>
      </dsp:txXfrm>
    </dsp:sp>
    <dsp:sp modelId="{97C7F949-56D0-473E-80F4-C08616092B4E}">
      <dsp:nvSpPr>
        <dsp:cNvPr id="0" name=""/>
        <dsp:cNvSpPr/>
      </dsp:nvSpPr>
      <dsp:spPr>
        <a:xfrm>
          <a:off x="0" y="661"/>
          <a:ext cx="3251200" cy="25796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419" sz="5100" kern="1200" dirty="0" smtClean="0"/>
            <a:t>Caso de Uso</a:t>
          </a:r>
          <a:endParaRPr lang="es-419" sz="5100" kern="1200" dirty="0"/>
        </a:p>
      </dsp:txBody>
      <dsp:txXfrm>
        <a:off x="125930" y="126591"/>
        <a:ext cx="2999340" cy="2327827"/>
      </dsp:txXfrm>
    </dsp:sp>
    <dsp:sp modelId="{4E54CA08-CA27-4F5C-8E8E-474BBC0871CC}">
      <dsp:nvSpPr>
        <dsp:cNvPr id="0" name=""/>
        <dsp:cNvSpPr/>
      </dsp:nvSpPr>
      <dsp:spPr>
        <a:xfrm>
          <a:off x="3251199" y="2838317"/>
          <a:ext cx="4876800" cy="2579687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3500" kern="1200" dirty="0" smtClean="0"/>
            <a:t>Diagrama de la Solución</a:t>
          </a:r>
          <a:endParaRPr lang="es-419" sz="3500" kern="1200" dirty="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3500" kern="1200" dirty="0" smtClean="0"/>
            <a:t>Macro y Detallado</a:t>
          </a:r>
          <a:endParaRPr lang="es-419" sz="3500" kern="1200" dirty="0"/>
        </a:p>
      </dsp:txBody>
      <dsp:txXfrm>
        <a:off x="3251199" y="3160778"/>
        <a:ext cx="3909417" cy="1934765"/>
      </dsp:txXfrm>
    </dsp:sp>
    <dsp:sp modelId="{1815F178-AFAF-46BF-B566-4DB7CEB99DE4}">
      <dsp:nvSpPr>
        <dsp:cNvPr id="0" name=""/>
        <dsp:cNvSpPr/>
      </dsp:nvSpPr>
      <dsp:spPr>
        <a:xfrm>
          <a:off x="0" y="2838317"/>
          <a:ext cx="3251200" cy="25796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419" sz="5100" kern="1200" dirty="0" smtClean="0"/>
            <a:t>Diagrama</a:t>
          </a:r>
          <a:endParaRPr lang="es-419" sz="5100" kern="1200" dirty="0"/>
        </a:p>
      </dsp:txBody>
      <dsp:txXfrm>
        <a:off x="125930" y="2964247"/>
        <a:ext cx="2999340" cy="23278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DF29AE-9DFD-4676-80EA-8576A2171EBB}">
      <dsp:nvSpPr>
        <dsp:cNvPr id="0" name=""/>
        <dsp:cNvSpPr/>
      </dsp:nvSpPr>
      <dsp:spPr>
        <a:xfrm>
          <a:off x="0" y="0"/>
          <a:ext cx="6908800" cy="1625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419" sz="6500" kern="1200" dirty="0" err="1" smtClean="0"/>
            <a:t>Testing</a:t>
          </a:r>
          <a:endParaRPr lang="es-419" sz="6500" kern="1200" dirty="0"/>
        </a:p>
      </dsp:txBody>
      <dsp:txXfrm>
        <a:off x="47612" y="47612"/>
        <a:ext cx="5154651" cy="1530376"/>
      </dsp:txXfrm>
    </dsp:sp>
    <dsp:sp modelId="{7FC856E8-D0D5-47C5-93E8-385F3B4CAF87}">
      <dsp:nvSpPr>
        <dsp:cNvPr id="0" name=""/>
        <dsp:cNvSpPr/>
      </dsp:nvSpPr>
      <dsp:spPr>
        <a:xfrm>
          <a:off x="609599" y="1896533"/>
          <a:ext cx="6908800" cy="1625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419" sz="6500" kern="1200" dirty="0" err="1" smtClean="0"/>
            <a:t>Preprod</a:t>
          </a:r>
          <a:endParaRPr lang="es-419" sz="6500" kern="1200" dirty="0"/>
        </a:p>
      </dsp:txBody>
      <dsp:txXfrm>
        <a:off x="657211" y="1944145"/>
        <a:ext cx="5147335" cy="1530376"/>
      </dsp:txXfrm>
    </dsp:sp>
    <dsp:sp modelId="{D9029FC1-814B-4593-ADCE-76D078C8CEF6}">
      <dsp:nvSpPr>
        <dsp:cNvPr id="0" name=""/>
        <dsp:cNvSpPr/>
      </dsp:nvSpPr>
      <dsp:spPr>
        <a:xfrm>
          <a:off x="1219199" y="3793066"/>
          <a:ext cx="6908800" cy="1625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419" sz="6500" kern="1200" dirty="0" err="1" smtClean="0"/>
            <a:t>Prod</a:t>
          </a:r>
          <a:endParaRPr lang="es-419" sz="6500" kern="1200" dirty="0"/>
        </a:p>
      </dsp:txBody>
      <dsp:txXfrm>
        <a:off x="1266811" y="3840678"/>
        <a:ext cx="5147335" cy="1530376"/>
      </dsp:txXfrm>
    </dsp:sp>
    <dsp:sp modelId="{FA833E00-AD81-4498-847F-E6EA16573100}">
      <dsp:nvSpPr>
        <dsp:cNvPr id="0" name=""/>
        <dsp:cNvSpPr/>
      </dsp:nvSpPr>
      <dsp:spPr>
        <a:xfrm>
          <a:off x="5852159" y="1232746"/>
          <a:ext cx="1056640" cy="105664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419" sz="3600" kern="1200"/>
        </a:p>
      </dsp:txBody>
      <dsp:txXfrm>
        <a:off x="6089903" y="1232746"/>
        <a:ext cx="581152" cy="795122"/>
      </dsp:txXfrm>
    </dsp:sp>
    <dsp:sp modelId="{0FFDFD92-7D49-4FD0-9104-82A22D3B65D1}">
      <dsp:nvSpPr>
        <dsp:cNvPr id="0" name=""/>
        <dsp:cNvSpPr/>
      </dsp:nvSpPr>
      <dsp:spPr>
        <a:xfrm>
          <a:off x="6461759" y="3118442"/>
          <a:ext cx="1056640" cy="105664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419" sz="3600" kern="1200"/>
        </a:p>
      </dsp:txBody>
      <dsp:txXfrm>
        <a:off x="6699503" y="3118442"/>
        <a:ext cx="581152" cy="7951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419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s-419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44BBC-A2B2-48A6-B47C-545D07733AE9}" type="datetimeFigureOut">
              <a:rPr lang="es-419" smtClean="0"/>
              <a:t>11/5/2017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C5E47-D9F0-4476-8806-8D56A8B3807E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933893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419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419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44BBC-A2B2-48A6-B47C-545D07733AE9}" type="datetimeFigureOut">
              <a:rPr lang="es-419" smtClean="0"/>
              <a:t>11/5/2017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C5E47-D9F0-4476-8806-8D56A8B3807E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016827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419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419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44BBC-A2B2-48A6-B47C-545D07733AE9}" type="datetimeFigureOut">
              <a:rPr lang="es-419" smtClean="0"/>
              <a:t>11/5/2017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C5E47-D9F0-4476-8806-8D56A8B3807E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513401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419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419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44BBC-A2B2-48A6-B47C-545D07733AE9}" type="datetimeFigureOut">
              <a:rPr lang="es-419" smtClean="0"/>
              <a:t>11/5/2017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C5E47-D9F0-4476-8806-8D56A8B3807E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098972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419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44BBC-A2B2-48A6-B47C-545D07733AE9}" type="datetimeFigureOut">
              <a:rPr lang="es-419" smtClean="0"/>
              <a:t>11/5/2017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C5E47-D9F0-4476-8806-8D56A8B3807E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84120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419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419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419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44BBC-A2B2-48A6-B47C-545D07733AE9}" type="datetimeFigureOut">
              <a:rPr lang="es-419" smtClean="0"/>
              <a:t>11/5/2017</a:t>
            </a:fld>
            <a:endParaRPr lang="es-419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C5E47-D9F0-4476-8806-8D56A8B3807E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020342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419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419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419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44BBC-A2B2-48A6-B47C-545D07733AE9}" type="datetimeFigureOut">
              <a:rPr lang="es-419" smtClean="0"/>
              <a:t>11/5/2017</a:t>
            </a:fld>
            <a:endParaRPr lang="es-419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C5E47-D9F0-4476-8806-8D56A8B3807E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124874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419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44BBC-A2B2-48A6-B47C-545D07733AE9}" type="datetimeFigureOut">
              <a:rPr lang="es-419" smtClean="0"/>
              <a:t>11/5/2017</a:t>
            </a:fld>
            <a:endParaRPr lang="es-419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C5E47-D9F0-4476-8806-8D56A8B3807E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261696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44BBC-A2B2-48A6-B47C-545D07733AE9}" type="datetimeFigureOut">
              <a:rPr lang="es-419" smtClean="0"/>
              <a:t>11/5/2017</a:t>
            </a:fld>
            <a:endParaRPr lang="es-419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C5E47-D9F0-4476-8806-8D56A8B3807E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673472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419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419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44BBC-A2B2-48A6-B47C-545D07733AE9}" type="datetimeFigureOut">
              <a:rPr lang="es-419" smtClean="0"/>
              <a:t>11/5/2017</a:t>
            </a:fld>
            <a:endParaRPr lang="es-419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C5E47-D9F0-4476-8806-8D56A8B3807E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439198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419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419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44BBC-A2B2-48A6-B47C-545D07733AE9}" type="datetimeFigureOut">
              <a:rPr lang="es-419" smtClean="0"/>
              <a:t>11/5/2017</a:t>
            </a:fld>
            <a:endParaRPr lang="es-419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C5E47-D9F0-4476-8806-8D56A8B3807E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626450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419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419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E44BBC-A2B2-48A6-B47C-545D07733AE9}" type="datetimeFigureOut">
              <a:rPr lang="es-419" smtClean="0"/>
              <a:t>11/5/2017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41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5C5E47-D9F0-4476-8806-8D56A8B3807E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640869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419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419" b="1" dirty="0" smtClean="0"/>
              <a:t>Diseño e implementación de Modelos de Inteligencia de Negocios </a:t>
            </a:r>
            <a:endParaRPr lang="es-419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419" sz="6600" dirty="0" smtClean="0"/>
              <a:t>Capítulo 4</a:t>
            </a:r>
          </a:p>
          <a:p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86366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96" y="176883"/>
            <a:ext cx="8601075" cy="4314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599" y="4633377"/>
            <a:ext cx="850582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4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039364"/>
            <a:ext cx="11849100" cy="562927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1450" y="0"/>
            <a:ext cx="10118770" cy="995027"/>
          </a:xfrm>
        </p:spPr>
        <p:txBody>
          <a:bodyPr>
            <a:noAutofit/>
          </a:bodyPr>
          <a:lstStyle/>
          <a:p>
            <a:r>
              <a:rPr lang="es-ES" sz="7200" b="1" dirty="0" smtClean="0">
                <a:solidFill>
                  <a:schemeClr val="accent5"/>
                </a:solidFill>
              </a:rPr>
              <a:t>Diagrama de Gantt</a:t>
            </a:r>
            <a:endParaRPr lang="es-419" sz="72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24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243" y="812553"/>
            <a:ext cx="11029593" cy="1133340"/>
          </a:xfrm>
        </p:spPr>
        <p:txBody>
          <a:bodyPr>
            <a:normAutofit fontScale="90000"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s-419" dirty="0" smtClean="0"/>
              <a:t>Project </a:t>
            </a:r>
            <a:r>
              <a:rPr lang="es-419" dirty="0" err="1" smtClean="0"/>
              <a:t>Definition</a:t>
            </a:r>
            <a:r>
              <a:rPr lang="es-419" dirty="0" smtClean="0"/>
              <a:t> </a:t>
            </a:r>
            <a:r>
              <a:rPr lang="es-419" dirty="0" err="1" smtClean="0"/>
              <a:t>Document</a:t>
            </a:r>
            <a:r>
              <a:rPr lang="es-419" dirty="0" smtClean="0"/>
              <a:t> - PDD</a:t>
            </a:r>
            <a:endParaRPr lang="es-419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71450" y="0"/>
            <a:ext cx="10118770" cy="9950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7200" b="1" dirty="0" smtClean="0">
                <a:solidFill>
                  <a:schemeClr val="accent5"/>
                </a:solidFill>
              </a:rPr>
              <a:t>Otras Actividades</a:t>
            </a:r>
            <a:endParaRPr lang="es-419" sz="7200" b="1" dirty="0">
              <a:solidFill>
                <a:schemeClr val="accent5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96244" y="2072536"/>
            <a:ext cx="10515600" cy="11333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>
              <a:buFont typeface="Arial" panose="020B0604020202020204" pitchFamily="34" charset="0"/>
              <a:buChar char="•"/>
            </a:pPr>
            <a:r>
              <a:rPr lang="es-419" dirty="0" smtClean="0"/>
              <a:t>ROI and Budget</a:t>
            </a:r>
            <a:endParaRPr lang="es-419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96244" y="3162946"/>
            <a:ext cx="10515600" cy="11333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>
              <a:buFont typeface="Arial" panose="020B0604020202020204" pitchFamily="34" charset="0"/>
              <a:buChar char="•"/>
            </a:pPr>
            <a:r>
              <a:rPr lang="es-419" dirty="0" smtClean="0"/>
              <a:t>Business Case - BC</a:t>
            </a:r>
            <a:endParaRPr lang="es-419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96243" y="4253356"/>
            <a:ext cx="10515600" cy="11333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>
              <a:buFont typeface="Arial" panose="020B0604020202020204" pitchFamily="34" charset="0"/>
              <a:buChar char="•"/>
            </a:pPr>
            <a:r>
              <a:rPr lang="es-419" dirty="0" smtClean="0"/>
              <a:t>Administración de Presupuesto</a:t>
            </a:r>
            <a:endParaRPr lang="es-419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906974" y="5242888"/>
            <a:ext cx="10515600" cy="11333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>
              <a:buFont typeface="Arial" panose="020B0604020202020204" pitchFamily="34" charset="0"/>
              <a:buChar char="•"/>
            </a:pPr>
            <a:r>
              <a:rPr lang="es-419" dirty="0" smtClean="0"/>
              <a:t>Matriz RACI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423876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604" y="1748374"/>
            <a:ext cx="11518989" cy="2852737"/>
          </a:xfrm>
        </p:spPr>
        <p:txBody>
          <a:bodyPr>
            <a:noAutofit/>
          </a:bodyPr>
          <a:lstStyle/>
          <a:p>
            <a:r>
              <a:rPr lang="es-ES" sz="8000" b="1" dirty="0"/>
              <a:t>Identificación de Requerimientos de </a:t>
            </a:r>
            <a:r>
              <a:rPr lang="es-ES" sz="8000" b="1" dirty="0" smtClean="0"/>
              <a:t>Negocio</a:t>
            </a:r>
            <a:endParaRPr lang="es-419" sz="8000" b="1" dirty="0"/>
          </a:p>
        </p:txBody>
      </p:sp>
    </p:spTree>
    <p:extLst>
      <p:ext uri="{BB962C8B-B14F-4D97-AF65-F5344CB8AC3E}">
        <p14:creationId xmlns:p14="http://schemas.microsoft.com/office/powerpoint/2010/main" val="123365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385636"/>
            <a:ext cx="7015472" cy="34723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5564106" cy="37208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466" y="3421732"/>
            <a:ext cx="4629150" cy="27855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5535" y="1291994"/>
            <a:ext cx="5336949" cy="2428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6824" y="0"/>
            <a:ext cx="6210300" cy="169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9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305" y="217217"/>
            <a:ext cx="10708106" cy="664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1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Análisis de Datos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57686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817139745"/>
              </p:ext>
            </p:extLst>
          </p:nvPr>
        </p:nvGraphicFramePr>
        <p:xfrm>
          <a:off x="2032000" y="283336"/>
          <a:ext cx="8128000" cy="5854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546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Arquitectura y modelado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52743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75684500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432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158374"/>
            <a:ext cx="10515600" cy="995027"/>
          </a:xfrm>
        </p:spPr>
        <p:txBody>
          <a:bodyPr>
            <a:noAutofit/>
          </a:bodyPr>
          <a:lstStyle/>
          <a:p>
            <a:r>
              <a:rPr lang="es-ES" sz="8000" b="1" dirty="0" smtClean="0"/>
              <a:t>Gestión de Proyecto</a:t>
            </a:r>
            <a:endParaRPr lang="es-419" sz="8000" b="1" dirty="0"/>
          </a:p>
        </p:txBody>
      </p:sp>
    </p:spTree>
    <p:extLst>
      <p:ext uri="{BB962C8B-B14F-4D97-AF65-F5344CB8AC3E}">
        <p14:creationId xmlns:p14="http://schemas.microsoft.com/office/powerpoint/2010/main" val="41837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456" y="460487"/>
            <a:ext cx="10515600" cy="2852737"/>
          </a:xfrm>
        </p:spPr>
        <p:txBody>
          <a:bodyPr>
            <a:normAutofit/>
          </a:bodyPr>
          <a:lstStyle/>
          <a:p>
            <a:r>
              <a:rPr lang="es-419" sz="8000" b="1" dirty="0"/>
              <a:t>Integración de Data</a:t>
            </a:r>
          </a:p>
        </p:txBody>
      </p:sp>
      <p:pic>
        <p:nvPicPr>
          <p:cNvPr id="8194" name="Picture 2" descr="http://www.gandgtech.com/images/et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192" y="3584888"/>
            <a:ext cx="553402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64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338" y="243223"/>
            <a:ext cx="8995155" cy="640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1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Desarrollo Front-</a:t>
            </a:r>
            <a:r>
              <a:rPr lang="es-419" dirty="0" err="1" smtClean="0"/>
              <a:t>End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20403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artwaresolution.com/wp-content/uploads/2016/07/4645.dashboard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57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Gestión de Pruebas y Lanzamientos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25715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62651575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225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Que actividades debe realizar un Administrador de Proyecto?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45827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05863" y="5808372"/>
            <a:ext cx="6185532" cy="1049628"/>
          </a:xfrm>
        </p:spPr>
        <p:txBody>
          <a:bodyPr>
            <a:noAutofit/>
          </a:bodyPr>
          <a:lstStyle/>
          <a:p>
            <a:r>
              <a:rPr lang="es-ES" sz="7200" b="1" dirty="0" smtClean="0"/>
              <a:t>Comunicación</a:t>
            </a:r>
            <a:endParaRPr lang="es-419" sz="7200" b="1" dirty="0"/>
          </a:p>
        </p:txBody>
      </p:sp>
    </p:spTree>
    <p:extLst>
      <p:ext uri="{BB962C8B-B14F-4D97-AF65-F5344CB8AC3E}">
        <p14:creationId xmlns:p14="http://schemas.microsoft.com/office/powerpoint/2010/main" val="428754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96" y="153472"/>
            <a:ext cx="9848045" cy="656536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189721" y="5862973"/>
            <a:ext cx="4847733" cy="995027"/>
          </a:xfrm>
        </p:spPr>
        <p:txBody>
          <a:bodyPr>
            <a:noAutofit/>
          </a:bodyPr>
          <a:lstStyle/>
          <a:p>
            <a:r>
              <a:rPr lang="es-ES" sz="7200" b="1" dirty="0" smtClean="0">
                <a:solidFill>
                  <a:schemeClr val="bg1"/>
                </a:solidFill>
              </a:rPr>
              <a:t>Correo</a:t>
            </a:r>
            <a:endParaRPr lang="es-419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28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launchworkplaces.com/wp-content/uploads/2015/12/meeting-iStoc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898059" y="5862973"/>
            <a:ext cx="4847733" cy="995027"/>
          </a:xfrm>
        </p:spPr>
        <p:txBody>
          <a:bodyPr>
            <a:noAutofit/>
          </a:bodyPr>
          <a:lstStyle/>
          <a:p>
            <a:r>
              <a:rPr lang="es-ES" sz="7200" b="1" dirty="0" smtClean="0">
                <a:solidFill>
                  <a:schemeClr val="accent5"/>
                </a:solidFill>
              </a:rPr>
              <a:t>Reuniones</a:t>
            </a:r>
            <a:endParaRPr lang="es-419" sz="72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04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59" y="1149103"/>
            <a:ext cx="10821138" cy="526045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6062" y="0"/>
            <a:ext cx="10515600" cy="1239725"/>
          </a:xfrm>
        </p:spPr>
        <p:txBody>
          <a:bodyPr/>
          <a:lstStyle/>
          <a:p>
            <a:r>
              <a:rPr lang="es-ES" b="1" dirty="0" smtClean="0"/>
              <a:t>Minuta de Reunión</a:t>
            </a:r>
            <a:endParaRPr lang="es-419" b="1" dirty="0"/>
          </a:p>
        </p:txBody>
      </p:sp>
    </p:spTree>
    <p:extLst>
      <p:ext uri="{BB962C8B-B14F-4D97-AF65-F5344CB8AC3E}">
        <p14:creationId xmlns:p14="http://schemas.microsoft.com/office/powerpoint/2010/main" val="342846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organiz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431" y="770"/>
            <a:ext cx="9142972" cy="685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344267" y="5862973"/>
            <a:ext cx="4847733" cy="995027"/>
          </a:xfrm>
        </p:spPr>
        <p:txBody>
          <a:bodyPr>
            <a:normAutofit/>
          </a:bodyPr>
          <a:lstStyle/>
          <a:p>
            <a:r>
              <a:rPr lang="es-ES" b="1" dirty="0" smtClean="0"/>
              <a:t>Organización</a:t>
            </a:r>
            <a:endParaRPr lang="es-419" b="1" dirty="0"/>
          </a:p>
        </p:txBody>
      </p:sp>
    </p:spTree>
    <p:extLst>
      <p:ext uri="{BB962C8B-B14F-4D97-AF65-F5344CB8AC3E}">
        <p14:creationId xmlns:p14="http://schemas.microsoft.com/office/powerpoint/2010/main" val="257008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04" y="184529"/>
            <a:ext cx="11820996" cy="637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0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</TotalTime>
  <Words>100</Words>
  <Application>Microsoft Office PowerPoint</Application>
  <PresentationFormat>Widescreen</PresentationFormat>
  <Paragraphs>37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Diseño e implementación de Modelos de Inteligencia de Negocios </vt:lpstr>
      <vt:lpstr>Gestión de Proyecto</vt:lpstr>
      <vt:lpstr>Que actividades debe realizar un Administrador de Proyecto?</vt:lpstr>
      <vt:lpstr>Comunicación</vt:lpstr>
      <vt:lpstr>Correo</vt:lpstr>
      <vt:lpstr>Reuniones</vt:lpstr>
      <vt:lpstr>Minuta de Reunión</vt:lpstr>
      <vt:lpstr>Organización</vt:lpstr>
      <vt:lpstr>PowerPoint Presentation</vt:lpstr>
      <vt:lpstr>PowerPoint Presentation</vt:lpstr>
      <vt:lpstr>Diagrama de Gantt</vt:lpstr>
      <vt:lpstr>Project Definition Document - PDD</vt:lpstr>
      <vt:lpstr>Identificación de Requerimientos de Negocio</vt:lpstr>
      <vt:lpstr>PowerPoint Presentation</vt:lpstr>
      <vt:lpstr>PowerPoint Presentation</vt:lpstr>
      <vt:lpstr>Análisis de Datos</vt:lpstr>
      <vt:lpstr>PowerPoint Presentation</vt:lpstr>
      <vt:lpstr>Arquitectura y modelado</vt:lpstr>
      <vt:lpstr>PowerPoint Presentation</vt:lpstr>
      <vt:lpstr>Integración de Data</vt:lpstr>
      <vt:lpstr>PowerPoint Presentation</vt:lpstr>
      <vt:lpstr>Desarrollo Front-End</vt:lpstr>
      <vt:lpstr>PowerPoint Presentation</vt:lpstr>
      <vt:lpstr>Gestión de Pruebas y Lanzamientos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e implementación de Modelos de Inteligencia de Negocios</dc:title>
  <dc:creator>Aldo Afranchi Murillo (CM)</dc:creator>
  <cp:lastModifiedBy>Aldo Afranchi Murillo (CM)</cp:lastModifiedBy>
  <cp:revision>10</cp:revision>
  <dcterms:created xsi:type="dcterms:W3CDTF">2017-05-11T19:12:12Z</dcterms:created>
  <dcterms:modified xsi:type="dcterms:W3CDTF">2017-05-11T21:37:36Z</dcterms:modified>
</cp:coreProperties>
</file>